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554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1579</Words>
  <Application>Microsoft Office PowerPoint</Application>
  <PresentationFormat>A3 용지(297x420mm)</PresentationFormat>
  <Paragraphs>428</Paragraphs>
  <Slides>69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39</cp:revision>
  <dcterms:created xsi:type="dcterms:W3CDTF">2017-09-18T04:26:20Z</dcterms:created>
  <dcterms:modified xsi:type="dcterms:W3CDTF">2017-11-22T08:56:10Z</dcterms:modified>
</cp:coreProperties>
</file>